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9"/>
  </p:notesMasterIdLst>
  <p:sldIdLst>
    <p:sldId id="289" r:id="rId3"/>
    <p:sldId id="290" r:id="rId4"/>
    <p:sldId id="292" r:id="rId5"/>
    <p:sldId id="293" r:id="rId6"/>
    <p:sldId id="294" r:id="rId7"/>
    <p:sldId id="295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TEAM NAME" id="{4BF9FE04-96CA-47BB-94E5-D5303BAEF062}">
          <p14:sldIdLst>
            <p14:sldId id="289"/>
            <p14:sldId id="290"/>
            <p14:sldId id="292"/>
            <p14:sldId id="293"/>
            <p14:sldId id="294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0865" autoAdjust="0"/>
  </p:normalViewPr>
  <p:slideViewPr>
    <p:cSldViewPr snapToGrid="0">
      <p:cViewPr varScale="1">
        <p:scale>
          <a:sx n="97" d="100"/>
          <a:sy n="97" d="100"/>
        </p:scale>
        <p:origin x="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gif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1486A-7EFF-49F0-847C-9907BAA9F43F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0386-0DE3-4A31-BD59-0D5573C89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6AD1FB-72C7-48E3-945C-30441B536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AD85022-86E6-40EB-B253-C50B8CF2C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DD16BF0-FA79-4898-8F64-ABB35DEB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D1E7EBE-9FC8-4F0C-9147-1DC8D5544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DCE617C-BD97-4C95-AFCB-494E5F9B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27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4162DD-8335-4DC3-9C28-6EC1303D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3B8C3A4-FBC8-415D-B78E-3D14857DF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344114F-1ADB-4B78-B6BC-C54F03F0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6F6E78-9F57-489E-A22F-98ADE2E4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4F9C1B1-EBDE-4000-A8CD-D22C49A6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476126B-B052-4A8A-B03C-56E458BC2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A72F058-245F-4DE5-A0D8-146C5DDE2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6B0619A-EA9F-4CF7-B0AC-B6AEA878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9509C27-0F22-492F-A183-90C6280A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9381A74-4709-4588-98E9-2B443947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41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650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480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555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106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6305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395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41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A8CEE8-42B4-48E5-B4B3-09877380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5D30AFD-3E10-4726-8ECC-056621EA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AEA78C8-8A25-44D8-8718-76F5C60F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F06E659-1046-4648-9094-ED9FBE61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C39CA3-0232-40EE-B8AE-969E04E8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05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1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8382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30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C8C17CF-51EB-4B3F-B077-FBBEDF6A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7DD2805-6DBE-4C2C-AAAE-0993776FA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70E7D67-1287-404E-B227-324F3E5C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6B01564-10BE-4371-9879-81F1C3C6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9AFF561-F0EB-4968-888F-153B3FAE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A5301B8-7358-46C6-BA5C-B6233B2F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3F845F2-D15A-431B-983C-EE0CD6FAB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A8A3E29-A1F4-4FC7-B4E5-761E6831B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5D1075D-D1C5-4BE6-AF8B-647F35963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EAA0650-8D55-4012-B153-5EC619F93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9FD914-D45C-4C1E-B107-45AA685A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8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A4502A1-21E7-4E3B-AC5D-D90EAC87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F27032-7950-4A5F-801A-E48D83C4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7ECAEF8-4BAF-4A35-805A-3CEF6667E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3C7B1C4-BF47-40AE-821F-0E8EDA69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CA7BBB0B-3ECE-4106-86C3-D6F29661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E76E6CD-F78B-4A84-9502-110E4A03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A71BA58-E36C-4D33-8E07-C417C722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E4D3D751-8135-4C1C-B8A3-2059FF8E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6FD414-D2BA-4338-A895-29E6A989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A59978D-D1B5-4183-9D67-67CED36C8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BDED80DE-ED75-4CD2-B29D-C91FB124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07F3A297-71ED-4A54-BB36-474F06B29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19001C4-7247-4741-9C80-045A33DC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97BF7AA4-BAEE-45B1-BC82-4F0915F47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3EE3257-C921-49E1-8E14-BD5E046D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6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44F85A-261C-4B86-BA4B-121F724D6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316E1E8-0E4A-4711-89FF-3498F7F81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75837F8-08B4-4971-8327-20CB8961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4A3174E-3AD9-4E91-97AC-E9D9BA64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C55EE79F-1AF8-4955-8539-7027D89DF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DC4E9D3-DB77-46BE-982F-E397BB44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6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4FDDC1-D1C0-4CC8-B13E-AC3A4D5B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F069ADD-7DA2-4032-A8CB-A237CAF4F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5467DE5-738D-407D-B04C-29C60CB01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CA52598-395A-40D4-BDD3-C23232FE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8A22605-A543-4CEE-807D-7629A519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231FDA6-56A4-47DF-BA49-5CDEE0E4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13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89587C85-B6FD-4B47-A8EB-F3EE4C789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86EC3A1-F624-4622-8F91-CDB6243A7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0027D54-9344-4373-BCB1-58CE69D2E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ACE34-028F-4EBD-A454-C63BA839E47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E0ABD86-4E01-4703-93C2-276DC8D46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BF1FC1C-28D9-4B8D-A350-804E5D15F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8CC2A2-2153-4822-AAF2-4E3B55C4F59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05DBC-741D-4C9E-8620-47EB6C271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66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2852737"/>
          </a:xfrm>
        </p:spPr>
        <p:txBody>
          <a:bodyPr>
            <a:normAutofit/>
          </a:bodyPr>
          <a:lstStyle/>
          <a:p>
            <a:r>
              <a:rPr lang="en-US" sz="4800" dirty="0" err="1">
                <a:solidFill>
                  <a:srgbClr val="2393C4"/>
                </a:solidFill>
              </a:rPr>
              <a:t>SuperZoom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D0F6EB6-39B9-4E66-AF0A-F9B9B013D9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5831" y="2852736"/>
            <a:ext cx="7886700" cy="126904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2393C4"/>
                </a:solidFill>
              </a:rPr>
              <a:t>Mary Dong, Peter </a:t>
            </a:r>
            <a:r>
              <a:rPr lang="en-US" sz="2400" dirty="0" err="1">
                <a:solidFill>
                  <a:srgbClr val="2393C4"/>
                </a:solidFill>
              </a:rPr>
              <a:t>Huson</a:t>
            </a:r>
            <a:r>
              <a:rPr lang="en-US" sz="2400" dirty="0">
                <a:solidFill>
                  <a:srgbClr val="2393C4"/>
                </a:solidFill>
              </a:rPr>
              <a:t>, Michael Litt, Gabe Weedon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5CC00816-45D6-418F-8921-24E1536291ED}"/>
              </a:ext>
            </a:extLst>
          </p:cNvPr>
          <p:cNvSpPr/>
          <p:nvPr/>
        </p:nvSpPr>
        <p:spPr>
          <a:xfrm>
            <a:off x="4269181" y="1026475"/>
            <a:ext cx="3687288" cy="4782787"/>
          </a:xfrm>
          <a:prstGeom prst="rect">
            <a:avLst/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04AA0BE-A72C-3040-B9D8-D6EC4E6A8624}"/>
              </a:ext>
            </a:extLst>
          </p:cNvPr>
          <p:cNvSpPr txBox="1"/>
          <p:nvPr/>
        </p:nvSpPr>
        <p:spPr>
          <a:xfrm>
            <a:off x="325831" y="4732044"/>
            <a:ext cx="82595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5"/>
                </a:solidFill>
              </a:rPr>
              <a:t>Deep learning approach to finding missing resolution in images</a:t>
            </a:r>
          </a:p>
        </p:txBody>
      </p:sp>
    </p:spTree>
    <p:extLst>
      <p:ext uri="{BB962C8B-B14F-4D97-AF65-F5344CB8AC3E}">
        <p14:creationId xmlns:p14="http://schemas.microsoft.com/office/powerpoint/2010/main" val="220438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1"/>
            <a:ext cx="7886700" cy="1046922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393C4"/>
                </a:solidFill>
              </a:rPr>
              <a:t>Background:</a:t>
            </a:r>
            <a:endParaRPr lang="en-US" sz="4400" dirty="0">
              <a:solidFill>
                <a:srgbClr val="2393C4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1094" y="3496273"/>
            <a:ext cx="5188686" cy="2911430"/>
          </a:xfrm>
          <a:prstGeom prst="rect">
            <a:avLst/>
          </a:prstGeom>
        </p:spPr>
      </p:pic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We wanted to explore Up-Sampling images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Very cool applications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31" y="4412974"/>
            <a:ext cx="2977206" cy="199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0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393C4"/>
                </a:solidFill>
              </a:rPr>
              <a:t>Industry Solution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8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err="1" smtClean="0">
                <a:solidFill>
                  <a:schemeClr val="bg2">
                    <a:lumMod val="90000"/>
                  </a:schemeClr>
                </a:solidFill>
              </a:rPr>
              <a:t>ProSR</a:t>
            </a: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/</a:t>
            </a:r>
            <a:r>
              <a:rPr lang="en-US" sz="2800" dirty="0" err="1" smtClean="0">
                <a:solidFill>
                  <a:schemeClr val="bg2">
                    <a:lumMod val="90000"/>
                  </a:schemeClr>
                </a:solidFill>
              </a:rPr>
              <a:t>ProGanSR</a:t>
            </a: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: Really good Network from 2018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 smtClean="0">
              <a:solidFill>
                <a:schemeClr val="bg2">
                  <a:lumMod val="90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65" t="26808" r="33920" b="28144"/>
          <a:stretch/>
        </p:blipFill>
        <p:spPr>
          <a:xfrm>
            <a:off x="1246740" y="2676940"/>
            <a:ext cx="2690191" cy="31476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5" t="26305" r="33188" b="26679"/>
          <a:stretch/>
        </p:blipFill>
        <p:spPr>
          <a:xfrm>
            <a:off x="5261108" y="2676940"/>
            <a:ext cx="2635256" cy="314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35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393C4"/>
                </a:solidFill>
              </a:rPr>
              <a:t>Adversarial Testing</a:t>
            </a:r>
            <a:endParaRPr lang="en-US" sz="4400" dirty="0">
              <a:solidFill>
                <a:srgbClr val="2393C4"/>
              </a:solidFill>
            </a:endParaRPr>
          </a:p>
        </p:txBody>
      </p:sp>
      <p:sp>
        <p:nvSpPr>
          <p:cNvPr id="8" name="Text Placeholder 6"/>
          <p:cNvSpPr>
            <a:spLocks noGrp="1"/>
          </p:cNvSpPr>
          <p:nvPr>
            <p:ph type="body" idx="1"/>
          </p:nvPr>
        </p:nvSpPr>
        <p:spPr>
          <a:xfrm>
            <a:off x="623888" y="1364974"/>
            <a:ext cx="7886700" cy="4724677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We tested the capabilities of the network: 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 smtClean="0">
                <a:solidFill>
                  <a:schemeClr val="bg2">
                    <a:lumMod val="90000"/>
                  </a:schemeClr>
                </a:solidFill>
              </a:rPr>
              <a:t>Up-Sampled our own video to obtain more detail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We tested where the network fails: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 smtClean="0">
                <a:solidFill>
                  <a:schemeClr val="bg2">
                    <a:lumMod val="90000"/>
                  </a:schemeClr>
                </a:solidFill>
              </a:rPr>
              <a:t>Low-detail images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 smtClean="0">
                <a:solidFill>
                  <a:schemeClr val="bg2">
                    <a:lumMod val="90000"/>
                  </a:schemeClr>
                </a:solidFill>
              </a:rPr>
              <a:t>Low-contrast images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 smtClean="0">
                <a:solidFill>
                  <a:schemeClr val="bg2">
                    <a:lumMod val="90000"/>
                  </a:schemeClr>
                </a:solidFill>
              </a:rPr>
              <a:t>Textured Images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olidFill>
                  <a:schemeClr val="bg2">
                    <a:lumMod val="90000"/>
                  </a:schemeClr>
                </a:solidFill>
              </a:rPr>
              <a:t>The Network Hallucinates:</a:t>
            </a:r>
          </a:p>
          <a:p>
            <a:pPr marL="628650" lvl="1" indent="-285750">
              <a:buFont typeface="Arial" charset="0"/>
              <a:buChar char="•"/>
            </a:pPr>
            <a:r>
              <a:rPr lang="en-US" sz="2500" dirty="0" smtClean="0">
                <a:solidFill>
                  <a:schemeClr val="bg2">
                    <a:lumMod val="90000"/>
                  </a:schemeClr>
                </a:solidFill>
              </a:rPr>
              <a:t>Repeated Up-Sampling on input reveals some interesting patterns</a:t>
            </a:r>
          </a:p>
          <a:p>
            <a:pPr marL="628650" lvl="1" indent="-285750">
              <a:buFont typeface="Arial" charset="0"/>
              <a:buChar char="•"/>
            </a:pPr>
            <a:endParaRPr lang="en-US" sz="2500" dirty="0" smtClean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 smtClean="0">
              <a:solidFill>
                <a:schemeClr val="bg2">
                  <a:lumMod val="90000"/>
                </a:schemeClr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sz="2800" dirty="0" smtClean="0">
              <a:solidFill>
                <a:schemeClr val="bg2">
                  <a:lumMod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49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393C4"/>
                </a:solidFill>
              </a:rPr>
              <a:t>Adversarial Images</a:t>
            </a:r>
            <a:endParaRPr lang="en-US" sz="4400" dirty="0">
              <a:solidFill>
                <a:srgbClr val="2393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36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CC7057-3443-4EF2-B76D-7523F73AF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831" y="0"/>
            <a:ext cx="7886700" cy="967409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2393C4"/>
                </a:solidFill>
              </a:rPr>
              <a:t>Network Hallucinations</a:t>
            </a:r>
            <a:endParaRPr lang="en-US" sz="4400" dirty="0">
              <a:solidFill>
                <a:srgbClr val="2393C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32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88</Words>
  <Application>Microsoft Macintosh PowerPoint</Application>
  <PresentationFormat>On-screen Show (4:3)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1_Office Theme</vt:lpstr>
      <vt:lpstr>SuperZoom</vt:lpstr>
      <vt:lpstr>Background:</vt:lpstr>
      <vt:lpstr>Industry Solution</vt:lpstr>
      <vt:lpstr>Adversarial Testing</vt:lpstr>
      <vt:lpstr>Adversarial Images</vt:lpstr>
      <vt:lpstr>Network Hallucinations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project name</dc:title>
  <dc:creator>James Tompkin</dc:creator>
  <cp:lastModifiedBy>Huson, Peter</cp:lastModifiedBy>
  <cp:revision>8</cp:revision>
  <dcterms:created xsi:type="dcterms:W3CDTF">2019-05-03T23:00:07Z</dcterms:created>
  <dcterms:modified xsi:type="dcterms:W3CDTF">2019-05-05T23:54:56Z</dcterms:modified>
</cp:coreProperties>
</file>

<file path=docProps/thumbnail.jpeg>
</file>